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94" r:id="rId13"/>
    <p:sldId id="287" r:id="rId14"/>
    <p:sldId id="286" r:id="rId15"/>
    <p:sldId id="274" r:id="rId16"/>
    <p:sldId id="279" r:id="rId17"/>
    <p:sldId id="290" r:id="rId18"/>
    <p:sldId id="291" r:id="rId19"/>
    <p:sldId id="289" r:id="rId20"/>
    <p:sldId id="293" r:id="rId21"/>
    <p:sldId id="281" r:id="rId22"/>
    <p:sldId id="284" r:id="rId23"/>
    <p:sldId id="295" r:id="rId24"/>
    <p:sldId id="296" r:id="rId25"/>
    <p:sldId id="297" r:id="rId26"/>
    <p:sldId id="298" r:id="rId27"/>
    <p:sldId id="285" r:id="rId28"/>
  </p:sldIdLst>
  <p:sldSz cx="9144000" cy="6858000" type="screen4x3"/>
  <p:notesSz cx="6858000" cy="9144000"/>
  <p:embeddedFontLst>
    <p:embeddedFont>
      <p:font typeface="Nunito" panose="020B0604020202020204" charset="0"/>
      <p:regular r:id="rId30"/>
      <p:bold r:id="rId31"/>
    </p:embeddedFont>
    <p:embeddedFont>
      <p:font typeface="Galdeano" panose="020B0604020202020204" charset="0"/>
      <p:regular r:id="rId32"/>
    </p:embeddedFont>
    <p:embeddedFont>
      <p:font typeface="Cabin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92" autoAdjust="0"/>
  </p:normalViewPr>
  <p:slideViewPr>
    <p:cSldViewPr snapToGrid="0">
      <p:cViewPr varScale="1">
        <p:scale>
          <a:sx n="110" d="100"/>
          <a:sy n="110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image" Target="../media/image34.png"/><Relationship Id="rId4" Type="http://schemas.openxmlformats.org/officeDocument/2006/relationships/image" Target="../media/image3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Entrevista.doc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Caso%20de%20uso%20extendido.pdf" TargetMode="Externa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Vista%20de%20impresi&#243;n.html" TargetMode="Externa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InsertarInformacion.txt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hyperlink" Target="Consultas%20a%20la%20base%20de%20datos.docx" TargetMode="External"/><Relationship Id="rId5" Type="http://schemas.openxmlformats.org/officeDocument/2006/relationships/hyperlink" Target="baseDatos.pdf" TargetMode="External"/><Relationship Id="rId10" Type="http://schemas.openxmlformats.org/officeDocument/2006/relationships/hyperlink" Target="Consulta" TargetMode="External"/><Relationship Id="rId4" Type="http://schemas.openxmlformats.org/officeDocument/2006/relationships/hyperlink" Target="diccionario.html" TargetMode="External"/><Relationship Id="rId9" Type="http://schemas.openxmlformats.org/officeDocument/2006/relationships/hyperlink" Target="Base%20de%20datos%20SIGPI/InsertarInformacion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AndresFlorezGarcia/Proyecto_SIGP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DAniel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hyperlink" Target="Gant%20Proyect%20SIGPI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PrototipoFinal/index.php" TargetMode="External"/><Relationship Id="rId2" Type="http://schemas.openxmlformats.org/officeDocument/2006/relationships/hyperlink" Target="Creacion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nual%20Usuari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PLAN_CAPACITACION_TECNICA_SIGPI.doc%20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odeloContrato1.pdf" TargetMode="Externa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324226" y="2367384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7" y="2642998"/>
            <a:ext cx="7159625" cy="40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78" y="2283889"/>
            <a:ext cx="6457950" cy="3914775"/>
          </a:xfrm>
          <a:prstGeom prst="rect">
            <a:avLst/>
          </a:prstGeom>
        </p:spPr>
      </p:pic>
      <p:sp>
        <p:nvSpPr>
          <p:cNvPr id="33" name="Flecha curvada hacia la derecha 32"/>
          <p:cNvSpPr/>
          <p:nvPr/>
        </p:nvSpPr>
        <p:spPr>
          <a:xfrm>
            <a:off x="1278327" y="1794295"/>
            <a:ext cx="1447621" cy="4627263"/>
          </a:xfrm>
          <a:prstGeom prst="curv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Flecha curvada hacia la derecha 33"/>
          <p:cNvSpPr/>
          <p:nvPr/>
        </p:nvSpPr>
        <p:spPr>
          <a:xfrm rot="10800000">
            <a:off x="7021901" y="1794294"/>
            <a:ext cx="1371597" cy="4627263"/>
          </a:xfrm>
          <a:prstGeom prst="curv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Pentágono 49"/>
          <p:cNvSpPr/>
          <p:nvPr/>
        </p:nvSpPr>
        <p:spPr>
          <a:xfrm rot="16200000">
            <a:off x="4182868" y="5131640"/>
            <a:ext cx="996888" cy="2324820"/>
          </a:xfrm>
          <a:prstGeom prst="homePlat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3848597" y="6267668"/>
            <a:ext cx="1811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Mejora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CuadroTexto 53"/>
          <p:cNvSpPr txBox="1"/>
          <p:nvPr/>
        </p:nvSpPr>
        <p:spPr>
          <a:xfrm rot="18743959">
            <a:off x="1338262" y="2388777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58" name="CuadroTexto 57"/>
          <p:cNvSpPr txBox="1"/>
          <p:nvPr/>
        </p:nvSpPr>
        <p:spPr>
          <a:xfrm rot="1790189">
            <a:off x="7101511" y="2163553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59" name="CuadroTexto 58"/>
          <p:cNvSpPr txBox="1"/>
          <p:nvPr/>
        </p:nvSpPr>
        <p:spPr>
          <a:xfrm rot="20068419">
            <a:off x="6979992" y="5967195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60" name="CuadroTexto 59"/>
          <p:cNvSpPr txBox="1"/>
          <p:nvPr/>
        </p:nvSpPr>
        <p:spPr>
          <a:xfrm rot="3605472">
            <a:off x="1205910" y="5179246"/>
            <a:ext cx="86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Mejora</a:t>
            </a: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" name="CuadroTexto 61"/>
          <p:cNvSpPr txBox="1"/>
          <p:nvPr/>
        </p:nvSpPr>
        <p:spPr>
          <a:xfrm rot="3364070">
            <a:off x="7541121" y="2686701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 rot="18724739">
            <a:off x="7399457" y="5551339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4" name="CuadroTexto 63"/>
          <p:cNvSpPr txBox="1"/>
          <p:nvPr/>
        </p:nvSpPr>
        <p:spPr>
          <a:xfrm rot="2218657">
            <a:off x="1601147" y="5684659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Mapa de procesos:</a:t>
            </a:r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25" y="1792941"/>
            <a:ext cx="4249167" cy="43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6" y="2161102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8" name="CuadroTexto 1">
            <a:hlinkClick r:id="rId5" action="ppaction://hlinkfile"/>
          </p:cNvPr>
          <p:cNvSpPr txBox="1"/>
          <p:nvPr/>
        </p:nvSpPr>
        <p:spPr>
          <a:xfrm>
            <a:off x="775445" y="4681560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Casos de uso extendidos</a:t>
            </a:r>
            <a:endParaRPr lang="es-CO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9" y="1706520"/>
            <a:ext cx="8433290" cy="46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>
            <a:hlinkClick r:id="rId5" action="ppaction://hlinkfile"/>
          </p:cNvPr>
          <p:cNvSpPr txBox="1"/>
          <p:nvPr/>
        </p:nvSpPr>
        <p:spPr>
          <a:xfrm>
            <a:off x="6844144" y="6428564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Diccionario de datos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6" y="1680753"/>
            <a:ext cx="8821783" cy="44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1646712"/>
            <a:ext cx="6415051" cy="442937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3"/>
          <p:cNvSpPr/>
          <p:nvPr/>
        </p:nvSpPr>
        <p:spPr>
          <a:xfrm>
            <a:off x="548917" y="762236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Diccionario de datos</a:t>
            </a:r>
          </a:p>
        </p:txBody>
      </p:sp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965777" y="1597928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548916" y="2498091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200" b="1" dirty="0">
              <a:solidFill>
                <a:srgbClr val="D8D8D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965777" y="3160225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endParaRPr lang="es-CO" sz="2400" dirty="0"/>
          </a:p>
        </p:txBody>
      </p:sp>
      <p:sp>
        <p:nvSpPr>
          <p:cNvPr id="8" name="CuadroTexto 6">
            <a:hlinkClick r:id="rId8" action="ppaction://hlinkfile"/>
          </p:cNvPr>
          <p:cNvSpPr txBox="1"/>
          <p:nvPr/>
        </p:nvSpPr>
        <p:spPr>
          <a:xfrm>
            <a:off x="965777" y="3759546"/>
            <a:ext cx="41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9" action="ppaction://hlinkfile"/>
              </a:rPr>
              <a:t>Insertar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CuadroTexto 1">
            <a:hlinkClick r:id="rId10" action="ppaction://hlinkfile"/>
          </p:cNvPr>
          <p:cNvSpPr txBox="1"/>
          <p:nvPr/>
        </p:nvSpPr>
        <p:spPr>
          <a:xfrm>
            <a:off x="965777" y="4459458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hlinkClick r:id="rId11" action="ppaction://hlinkfile"/>
              </a:rPr>
              <a:t>Consulta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/>
          </p:cNvPr>
          <p:cNvSpPr txBox="1"/>
          <p:nvPr/>
        </p:nvSpPr>
        <p:spPr>
          <a:xfrm>
            <a:off x="775854" y="6206835"/>
            <a:ext cx="73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https://github.com/christianAndresFlorezGarcia/Proyecto_SIGPI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" y="1692990"/>
            <a:ext cx="7817400" cy="43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sp>
        <p:nvSpPr>
          <p:cNvPr id="6" name="Shape 323">
            <a:hlinkClick r:id="rId3" action="ppaction://hlinkfile"/>
          </p:cNvPr>
          <p:cNvSpPr/>
          <p:nvPr/>
        </p:nvSpPr>
        <p:spPr>
          <a:xfrm>
            <a:off x="964550" y="2276417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  <a:hlinkClick r:id="rId4" action="ppaction://hlinkfile"/>
              </a:rPr>
              <a:t>Informe</a:t>
            </a:r>
            <a:endParaRPr lang="es-CO" sz="3200" b="1" dirty="0">
              <a:solidFill>
                <a:srgbClr val="D8D8D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04" y="3500352"/>
            <a:ext cx="4620542" cy="298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444" y="203645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sp>
        <p:nvSpPr>
          <p:cNvPr id="4" name="CuadroTexto 4">
            <a:hlinkClick r:id="rId2" action="ppaction://hlinkfile"/>
          </p:cNvPr>
          <p:cNvSpPr txBox="1"/>
          <p:nvPr/>
        </p:nvSpPr>
        <p:spPr>
          <a:xfrm>
            <a:off x="699865" y="1843858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3"/>
              </a:rPr>
              <a:t>Pagina Web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380" t="7985" r="388" b="9723"/>
          <a:stretch/>
        </p:blipFill>
        <p:spPr>
          <a:xfrm>
            <a:off x="458270" y="2390502"/>
            <a:ext cx="8412479" cy="42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6" b="17800"/>
          <a:stretch/>
        </p:blipFill>
        <p:spPr bwMode="auto">
          <a:xfrm>
            <a:off x="1051000" y="2892269"/>
            <a:ext cx="6831034" cy="87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Manual del usuario:</a:t>
            </a:r>
          </a:p>
        </p:txBody>
      </p:sp>
      <p:sp>
        <p:nvSpPr>
          <p:cNvPr id="5" name="Rectángulo 4">
            <a:hlinkClick r:id="rId4" action="ppaction://hlinkfile"/>
          </p:cNvPr>
          <p:cNvSpPr/>
          <p:nvPr/>
        </p:nvSpPr>
        <p:spPr>
          <a:xfrm>
            <a:off x="1505160" y="4078442"/>
            <a:ext cx="59227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CAPACITACIÓN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235205" y="3358520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4027649"/>
            <a:ext cx="2964398" cy="2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706582" y="2230582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Resultado de imagen para proveed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14" y="2982883"/>
            <a:ext cx="3475005" cy="340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4796998" y="2230582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5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64450" y="2313793"/>
            <a:ext cx="8229600" cy="4104456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10000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066800" y="1978786"/>
            <a:ext cx="7410834" cy="17543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488" y="3438180"/>
            <a:ext cx="4913397" cy="2842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327771" y="2894483"/>
            <a:ext cx="5316195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grpSp>
        <p:nvGrpSpPr>
          <p:cNvPr id="45" name="Grupo 44"/>
          <p:cNvGrpSpPr/>
          <p:nvPr/>
        </p:nvGrpSpPr>
        <p:grpSpPr>
          <a:xfrm>
            <a:off x="686078" y="2492141"/>
            <a:ext cx="4425956" cy="661852"/>
            <a:chOff x="3891916" y="2519846"/>
            <a:chExt cx="4402032" cy="661852"/>
          </a:xfrm>
        </p:grpSpPr>
        <p:sp>
          <p:nvSpPr>
            <p:cNvPr id="9" name="Rectángulo redondeado 8"/>
            <p:cNvSpPr/>
            <p:nvPr/>
          </p:nvSpPr>
          <p:spPr>
            <a:xfrm>
              <a:off x="3891916" y="2519846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092061" y="2551565"/>
              <a:ext cx="420188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Gestionar el ingreso y salida de  materiales necesarios para la  ejecución de proyectos</a:t>
              </a:r>
              <a:endParaRPr lang="es-ES" dirty="0"/>
            </a:p>
          </p:txBody>
        </p:sp>
      </p:grpSp>
      <p:sp>
        <p:nvSpPr>
          <p:cNvPr id="14" name="Rectángulo 13"/>
          <p:cNvSpPr/>
          <p:nvPr/>
        </p:nvSpPr>
        <p:spPr>
          <a:xfrm>
            <a:off x="3642977" y="3391669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" name="Grupo 48"/>
          <p:cNvGrpSpPr/>
          <p:nvPr/>
        </p:nvGrpSpPr>
        <p:grpSpPr>
          <a:xfrm>
            <a:off x="686078" y="3278115"/>
            <a:ext cx="4595312" cy="813302"/>
            <a:chOff x="3442832" y="3357112"/>
            <a:chExt cx="4545861" cy="813302"/>
          </a:xfrm>
        </p:grpSpPr>
        <p:sp>
          <p:nvSpPr>
            <p:cNvPr id="13" name="Rectángulo redondeado 12"/>
            <p:cNvSpPr/>
            <p:nvPr/>
          </p:nvSpPr>
          <p:spPr>
            <a:xfrm>
              <a:off x="3442832" y="3357112"/>
              <a:ext cx="4402032" cy="81330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3568956" y="3357112"/>
              <a:ext cx="44197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al diseñador importar  planos al sistema  de información y asociarlos a los proyectos informando los materiales requeridos para su ejecución</a:t>
              </a: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686077" y="5216211"/>
            <a:ext cx="4451484" cy="761582"/>
            <a:chOff x="1799199" y="5208883"/>
            <a:chExt cx="4405757" cy="761582"/>
          </a:xfrm>
        </p:grpSpPr>
        <p:sp>
          <p:nvSpPr>
            <p:cNvPr id="21" name="Rectángulo redondeado 20"/>
            <p:cNvSpPr/>
            <p:nvPr/>
          </p:nvSpPr>
          <p:spPr>
            <a:xfrm>
              <a:off x="1799199" y="5208883"/>
              <a:ext cx="4405757" cy="76158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2004154" y="5312049"/>
              <a:ext cx="41758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Gestionar que  materiales son  requeridos por los planos y consultar   los materiales en inventario</a:t>
              </a: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4035209" y="1721437"/>
            <a:ext cx="4402032" cy="761569"/>
            <a:chOff x="4371855" y="1778301"/>
            <a:chExt cx="4402032" cy="761569"/>
          </a:xfrm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4371855" y="1778301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4526061" y="1801206"/>
              <a:ext cx="4093620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ctr">
                <a:buClr>
                  <a:srgbClr val="000000"/>
                </a:buClr>
                <a:buSzPct val="25000"/>
              </a:pPr>
              <a:endParaRPr lang="es-CO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686077" y="6080959"/>
            <a:ext cx="4402032" cy="661852"/>
            <a:chOff x="1224602" y="6074145"/>
            <a:chExt cx="4402032" cy="661852"/>
          </a:xfrm>
        </p:grpSpPr>
        <p:sp>
          <p:nvSpPr>
            <p:cNvPr id="3" name="Rectángulo redondeado 2"/>
            <p:cNvSpPr/>
            <p:nvPr/>
          </p:nvSpPr>
          <p:spPr>
            <a:xfrm>
              <a:off x="1224602" y="6074145"/>
              <a:ext cx="4402032" cy="661852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1532709" y="6168655"/>
              <a:ext cx="38578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Permitir a los usuarios  buscar y visualizar los planos que necesiten.</a:t>
              </a:r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70" y="2866323"/>
            <a:ext cx="3143873" cy="3655072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735529" y="4231958"/>
            <a:ext cx="4402032" cy="863802"/>
            <a:chOff x="2829304" y="4272071"/>
            <a:chExt cx="4766937" cy="845035"/>
          </a:xfrm>
        </p:grpSpPr>
        <p:sp>
          <p:nvSpPr>
            <p:cNvPr id="43" name="Rectángulo redondeado 42"/>
            <p:cNvSpPr/>
            <p:nvPr/>
          </p:nvSpPr>
          <p:spPr>
            <a:xfrm>
              <a:off x="2829304" y="4272071"/>
              <a:ext cx="4766937" cy="845035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009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3169920" y="4325639"/>
              <a:ext cx="429332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ct val="25000"/>
              </a:pPr>
              <a:r>
                <a:rPr lang="es-CO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latin typeface="Calibri"/>
                  <a:ea typeface="Calibri"/>
                  <a:cs typeface="Calibri"/>
                  <a:sym typeface="Calibri"/>
                </a:rPr>
                <a:t>Generar alertas dirigidas al jefe del proyecto y al almacenista  informándole los materiales que hacen falta para ejecutar un plano.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99882104"/>
              </p:ext>
            </p:extLst>
          </p:nvPr>
        </p:nvGraphicFramePr>
        <p:xfrm>
          <a:off x="931817" y="307412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894161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31170" y="3060493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70" y="3584546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462</Words>
  <Application>Microsoft Office PowerPoint</Application>
  <PresentationFormat>Presentación en pantalla (4:3)</PresentationFormat>
  <Paragraphs>116</Paragraphs>
  <Slides>27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Nunito</vt:lpstr>
      <vt:lpstr>Arial</vt:lpstr>
      <vt:lpstr>Galdeano</vt:lpstr>
      <vt:lpstr>Cabin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SENA</cp:lastModifiedBy>
  <cp:revision>74</cp:revision>
  <dcterms:modified xsi:type="dcterms:W3CDTF">2017-05-17T22:37:42Z</dcterms:modified>
</cp:coreProperties>
</file>